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66" r:id="rId3"/>
    <p:sldId id="280" r:id="rId4"/>
    <p:sldId id="281" r:id="rId5"/>
    <p:sldId id="282" r:id="rId6"/>
    <p:sldId id="283" r:id="rId7"/>
    <p:sldId id="284" r:id="rId8"/>
    <p:sldId id="279" r:id="rId9"/>
    <p:sldId id="286" r:id="rId10"/>
    <p:sldId id="287" r:id="rId11"/>
    <p:sldId id="275" r:id="rId12"/>
    <p:sldId id="276" r:id="rId13"/>
    <p:sldId id="27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B6D8"/>
    <a:srgbClr val="85CFD7"/>
    <a:srgbClr val="1A2B36"/>
    <a:srgbClr val="FFFFFF"/>
    <a:srgbClr val="FC4242"/>
    <a:srgbClr val="A8D1BB"/>
    <a:srgbClr val="DD0000"/>
    <a:srgbClr val="FDB9C0"/>
    <a:srgbClr val="FDD0E6"/>
    <a:srgbClr val="FDB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228"/>
  </p:normalViewPr>
  <p:slideViewPr>
    <p:cSldViewPr snapToGrid="0" snapToObjects="1">
      <p:cViewPr>
        <p:scale>
          <a:sx n="77" d="100"/>
          <a:sy n="77" d="100"/>
        </p:scale>
        <p:origin x="248" y="1088"/>
      </p:cViewPr>
      <p:guideLst/>
    </p:cSldViewPr>
  </p:slideViewPr>
  <p:outlineViewPr>
    <p:cViewPr>
      <p:scale>
        <a:sx n="33" d="100"/>
        <a:sy n="33" d="100"/>
      </p:scale>
      <p:origin x="0" y="-3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E80AD-5C59-7045-875F-4FCFFD6D74FB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F9514-045F-D241-823C-875018C1A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346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C9980-E1AA-A34A-BB87-5D88F2F6CCF6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1A45B-6DEB-D146-9F4A-743A56AC40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701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2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75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32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768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987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9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76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32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65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898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09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72" y="0"/>
            <a:ext cx="12192000" cy="6858000"/>
          </a:xfrm>
          <a:prstGeom prst="rect">
            <a:avLst/>
          </a:prstGeom>
        </p:spPr>
      </p:pic>
      <p:sp>
        <p:nvSpPr>
          <p:cNvPr id="4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013636" y="2242766"/>
            <a:ext cx="617989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Competitive </a:t>
            </a:r>
            <a:endParaRPr lang="en-US" sz="6000" b="1" dirty="0" smtClean="0">
              <a:solidFill>
                <a:schemeClr val="bg1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  <a:p>
            <a:r>
              <a:rPr lang="en-US" sz="6000" b="1" dirty="0" smtClean="0">
                <a:solidFill>
                  <a:schemeClr val="bg1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Positioning Analysis</a:t>
            </a:r>
            <a:endParaRPr lang="en-US" sz="6000" b="1" dirty="0">
              <a:solidFill>
                <a:schemeClr val="bg1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  <a:p>
            <a:r>
              <a:rPr lang="en-US" sz="6000" b="1" dirty="0">
                <a:solidFill>
                  <a:schemeClr val="bg1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Template</a:t>
            </a:r>
            <a:endParaRPr lang="en-US" sz="6000" b="1" dirty="0">
              <a:solidFill>
                <a:srgbClr val="C00000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36" y="849086"/>
            <a:ext cx="1686392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0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B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7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Website Overview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443698"/>
              </p:ext>
            </p:extLst>
          </p:nvPr>
        </p:nvGraphicFramePr>
        <p:xfrm>
          <a:off x="838200" y="2303144"/>
          <a:ext cx="10953749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6234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21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996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092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Website Traffic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Inbound Links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Referral Sources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34878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44183" y="3024994"/>
            <a:ext cx="284776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16865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09386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288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1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Marketing Summary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6663" y="2235334"/>
            <a:ext cx="2421806" cy="45719"/>
          </a:xfrm>
          <a:prstGeom prst="rect">
            <a:avLst/>
          </a:prstGeom>
          <a:solidFill>
            <a:srgbClr val="85CF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58258"/>
              </p:ext>
            </p:extLst>
          </p:nvPr>
        </p:nvGraphicFramePr>
        <p:xfrm>
          <a:off x="976007" y="2391663"/>
          <a:ext cx="9913742" cy="3145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3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89798">
                <a:tc>
                  <a:txBody>
                    <a:bodyPr/>
                    <a:lstStyle/>
                    <a:p>
                      <a:pPr rtl="0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Learnings</a:t>
                      </a:r>
                      <a:endParaRPr lang="en-US" sz="1200" b="0" i="0" dirty="0"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  <a:t/>
                      </a:r>
                      <a:b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</a:b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Opportunities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Threats</a:t>
                      </a:r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Next Step</a:t>
                      </a:r>
                      <a:endParaRPr lang="en-US" sz="12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62504"/>
              </p:ext>
            </p:extLst>
          </p:nvPr>
        </p:nvGraphicFramePr>
        <p:xfrm>
          <a:off x="722616" y="1861384"/>
          <a:ext cx="2102227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22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 </a:t>
                      </a:r>
                      <a:r>
                        <a:rPr lang="en-US" sz="18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1</a:t>
                      </a:r>
                      <a:endParaRPr lang="en-US" sz="18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363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2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Marketing Summary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6663" y="2235334"/>
            <a:ext cx="2421806" cy="45719"/>
          </a:xfrm>
          <a:prstGeom prst="rect">
            <a:avLst/>
          </a:prstGeom>
          <a:solidFill>
            <a:srgbClr val="85CF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767623"/>
              </p:ext>
            </p:extLst>
          </p:nvPr>
        </p:nvGraphicFramePr>
        <p:xfrm>
          <a:off x="976007" y="2391663"/>
          <a:ext cx="9913742" cy="3145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3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89798">
                <a:tc>
                  <a:txBody>
                    <a:bodyPr/>
                    <a:lstStyle/>
                    <a:p>
                      <a:pPr rtl="0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Learnings</a:t>
                      </a:r>
                      <a:endParaRPr lang="en-US" sz="1200" b="0" i="0" dirty="0"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  <a:t/>
                      </a:r>
                      <a:b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</a:b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Opportunities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Threats</a:t>
                      </a:r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Next Step</a:t>
                      </a:r>
                      <a:endParaRPr lang="en-US" sz="12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800096"/>
              </p:ext>
            </p:extLst>
          </p:nvPr>
        </p:nvGraphicFramePr>
        <p:xfrm>
          <a:off x="722616" y="1861384"/>
          <a:ext cx="2183870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38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 </a:t>
                      </a:r>
                      <a:r>
                        <a:rPr lang="en-US" sz="18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2</a:t>
                      </a:r>
                      <a:endParaRPr lang="en-US" sz="18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505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2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Marketing Summary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6663" y="2235334"/>
            <a:ext cx="2421806" cy="45719"/>
          </a:xfrm>
          <a:prstGeom prst="rect">
            <a:avLst/>
          </a:prstGeom>
          <a:solidFill>
            <a:srgbClr val="85CF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58258"/>
              </p:ext>
            </p:extLst>
          </p:nvPr>
        </p:nvGraphicFramePr>
        <p:xfrm>
          <a:off x="976007" y="2391663"/>
          <a:ext cx="9913742" cy="3145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3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89798">
                <a:tc>
                  <a:txBody>
                    <a:bodyPr/>
                    <a:lstStyle/>
                    <a:p>
                      <a:pPr rtl="0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Learnings</a:t>
                      </a:r>
                      <a:endParaRPr lang="en-US" sz="1200" b="0" i="0" dirty="0"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  <a:t/>
                      </a:r>
                      <a:b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</a:b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Opportunities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Threats</a:t>
                      </a:r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Next Step</a:t>
                      </a:r>
                      <a:endParaRPr lang="en-US" sz="12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122412"/>
              </p:ext>
            </p:extLst>
          </p:nvPr>
        </p:nvGraphicFramePr>
        <p:xfrm>
          <a:off x="722616" y="1861384"/>
          <a:ext cx="2216527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165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 </a:t>
                      </a:r>
                      <a:r>
                        <a:rPr lang="en-US" sz="18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3</a:t>
                      </a:r>
                      <a:endParaRPr lang="en-US" sz="18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75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B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7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Demographics Analysis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08136"/>
              </p:ext>
            </p:extLst>
          </p:nvPr>
        </p:nvGraphicFramePr>
        <p:xfrm>
          <a:off x="838200" y="2303144"/>
          <a:ext cx="10471688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6179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79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79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179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Who</a:t>
                      </a:r>
                      <a:r>
                        <a:rPr lang="en-US" sz="1700" b="0" i="0" u="none" strike="noStrike" kern="1200" baseline="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they target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Messaging</a:t>
                      </a:r>
                      <a:r>
                        <a:rPr lang="en-US" sz="1700" b="0" i="0" u="none" strike="noStrike" kern="1200" baseline="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baseline="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from website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Tagline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" name="Rectangle 34"/>
          <p:cNvSpPr/>
          <p:nvPr/>
        </p:nvSpPr>
        <p:spPr>
          <a:xfrm>
            <a:off x="8756975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118550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99175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69357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6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B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7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Marketing Place Analysis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872278"/>
              </p:ext>
            </p:extLst>
          </p:nvPr>
        </p:nvGraphicFramePr>
        <p:xfrm>
          <a:off x="838200" y="2303144"/>
          <a:ext cx="10471688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6179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79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79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179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B2B/ B2C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Channel/ Direct/</a:t>
                      </a:r>
                      <a:r>
                        <a:rPr lang="en-US" sz="1700" b="0" i="0" u="none" strike="noStrike" kern="1200" baseline="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Reseller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# in Sales team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" name="Rectangle 34"/>
          <p:cNvSpPr/>
          <p:nvPr/>
        </p:nvSpPr>
        <p:spPr>
          <a:xfrm>
            <a:off x="8756975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118550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99175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69357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666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B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7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Advertising Analysis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237078"/>
              </p:ext>
            </p:extLst>
          </p:nvPr>
        </p:nvGraphicFramePr>
        <p:xfrm>
          <a:off x="838200" y="2303144"/>
          <a:ext cx="10471688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6179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79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79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179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AdWords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Targeted</a:t>
                      </a:r>
                      <a:r>
                        <a:rPr lang="en-US" sz="1700" b="0" i="0" u="none" strike="noStrike" kern="1200" baseline="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Keywords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Prints/ Ads/ Additional Advertising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" name="Rectangle 34"/>
          <p:cNvSpPr/>
          <p:nvPr/>
        </p:nvSpPr>
        <p:spPr>
          <a:xfrm>
            <a:off x="8756975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118550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99175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69357" y="3024994"/>
            <a:ext cx="2535901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93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B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7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Social Media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416507"/>
              </p:ext>
            </p:extLst>
          </p:nvPr>
        </p:nvGraphicFramePr>
        <p:xfrm>
          <a:off x="838200" y="2303144"/>
          <a:ext cx="10953749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6234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21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996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092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# of Facebook Followers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Facebook How often do they Post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Facebook Growth compared to last analysis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34878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44183" y="3024994"/>
            <a:ext cx="284776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16865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09386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60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B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7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Social Media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734937"/>
              </p:ext>
            </p:extLst>
          </p:nvPr>
        </p:nvGraphicFramePr>
        <p:xfrm>
          <a:off x="838200" y="2303144"/>
          <a:ext cx="10953749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6234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21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996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092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# of LinkedIn Followers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LinkedIn How often do they Post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LinkedIn Growth compared to last analysis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34878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44183" y="3024994"/>
            <a:ext cx="284776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16865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09386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789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B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7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Social Media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756721"/>
              </p:ext>
            </p:extLst>
          </p:nvPr>
        </p:nvGraphicFramePr>
        <p:xfrm>
          <a:off x="838200" y="2303144"/>
          <a:ext cx="10953749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6234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21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996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092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# of </a:t>
                      </a:r>
                      <a:r>
                        <a:rPr lang="en-US" sz="1700" b="0" i="0" u="none" strike="noStrike" kern="1200" dirty="0" err="1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Twetter</a:t>
                      </a: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Followers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err="1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Twetter</a:t>
                      </a: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How often do they Post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err="1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Twetter</a:t>
                      </a: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Growth compared to last analysis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34878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44183" y="3024994"/>
            <a:ext cx="284776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16865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09386" y="3024994"/>
            <a:ext cx="2603086" cy="49942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71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7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Blog and Content </a:t>
            </a:r>
            <a:r>
              <a:rPr lang="en-US" sz="3600" dirty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Overview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7422"/>
              </p:ext>
            </p:extLst>
          </p:nvPr>
        </p:nvGraphicFramePr>
        <p:xfrm>
          <a:off x="838201" y="2303144"/>
          <a:ext cx="10471687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1335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764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955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33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325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Blog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How often do they Blog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Free content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Newsletter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3" name="Rectangle 32"/>
          <p:cNvSpPr/>
          <p:nvPr/>
        </p:nvSpPr>
        <p:spPr>
          <a:xfrm>
            <a:off x="2998922" y="3024994"/>
            <a:ext cx="1983783" cy="45719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104108" y="3024994"/>
            <a:ext cx="1983783" cy="45719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15107" y="3024994"/>
            <a:ext cx="1983783" cy="45719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59832" y="3024994"/>
            <a:ext cx="2011874" cy="45719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326106" y="3024994"/>
            <a:ext cx="1983783" cy="45719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020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B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7" name="Trapezoid 3"/>
          <p:cNvSpPr/>
          <p:nvPr/>
        </p:nvSpPr>
        <p:spPr>
          <a:xfrm>
            <a:off x="-11872" y="-16327"/>
            <a:ext cx="9780806" cy="6890656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9468" h="6206375">
                <a:moveTo>
                  <a:pt x="12881" y="6206375"/>
                </a:moveTo>
                <a:cubicBezTo>
                  <a:pt x="12881" y="4154518"/>
                  <a:pt x="0" y="2051857"/>
                  <a:pt x="0" y="0"/>
                </a:cubicBezTo>
                <a:lnTo>
                  <a:pt x="10609468" y="14706"/>
                </a:lnTo>
                <a:lnTo>
                  <a:pt x="6576109" y="6191668"/>
                </a:lnTo>
                <a:lnTo>
                  <a:pt x="12881" y="6206375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Promotions &amp; Partnership Overview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914018"/>
              </p:ext>
            </p:extLst>
          </p:nvPr>
        </p:nvGraphicFramePr>
        <p:xfrm>
          <a:off x="838200" y="2303144"/>
          <a:ext cx="9967412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32505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7192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449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Promotions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Key Partnership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09385" y="3024994"/>
            <a:ext cx="3216275" cy="4572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67727" y="3024994"/>
            <a:ext cx="3216275" cy="4572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56087" y="3024994"/>
            <a:ext cx="3216275" cy="45720"/>
          </a:xfrm>
          <a:prstGeom prst="rect">
            <a:avLst/>
          </a:prstGeom>
          <a:solidFill>
            <a:srgbClr val="6C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980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C424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petitive Analysis template" id="{A8C5EAB7-7475-B141-B5C6-226EADFB038C}" vid="{83E4F412-47DF-2C49-9D1E-36C4EBB15F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3295</TotalTime>
  <Words>217</Words>
  <Application>Microsoft Macintosh PowerPoint</Application>
  <PresentationFormat>Widescreen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Calibri</vt:lpstr>
      <vt:lpstr>Calibri Light</vt:lpstr>
      <vt:lpstr>Helvetica</vt:lpstr>
      <vt:lpstr>Helvetica Light</vt:lpstr>
      <vt:lpstr>Helvetica Neue Light</vt:lpstr>
      <vt:lpstr>Open Sans Condensed</vt:lpstr>
      <vt:lpstr>Arial</vt:lpstr>
      <vt:lpstr>Office Theme</vt:lpstr>
      <vt:lpstr>PowerPoint Presentation</vt:lpstr>
      <vt:lpstr>Demographics Analysis</vt:lpstr>
      <vt:lpstr>Marketing Place Analysis</vt:lpstr>
      <vt:lpstr>Advertising Analysis</vt:lpstr>
      <vt:lpstr>Social Media</vt:lpstr>
      <vt:lpstr>Social Media</vt:lpstr>
      <vt:lpstr>Social Media</vt:lpstr>
      <vt:lpstr>Blog and Content Overview</vt:lpstr>
      <vt:lpstr>Promotions &amp; Partnership Overview</vt:lpstr>
      <vt:lpstr>Website Overview</vt:lpstr>
      <vt:lpstr>Marketing Summary</vt:lpstr>
      <vt:lpstr>Marketing Summary</vt:lpstr>
      <vt:lpstr>Marketing Summary</vt:lpstr>
    </vt:vector>
  </TitlesOfParts>
  <Manager/>
  <Company>Kompyte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COMPETITIVE POSITIONING ANALYSIS TEMPLATE</dc:title>
  <dc:subject/>
  <dc:creator>Konstantina</dc:creator>
  <cp:keywords>competitor template</cp:keywords>
  <dc:description/>
  <cp:lastModifiedBy>Konstantina</cp:lastModifiedBy>
  <cp:revision>200</cp:revision>
  <cp:lastPrinted>2019-07-09T14:22:34Z</cp:lastPrinted>
  <dcterms:created xsi:type="dcterms:W3CDTF">2017-12-19T15:34:01Z</dcterms:created>
  <dcterms:modified xsi:type="dcterms:W3CDTF">2019-07-10T13:20:30Z</dcterms:modified>
  <cp:category/>
</cp:coreProperties>
</file>